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FF38-7306-4CF9-A8E8-D8F969F593AC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AF0D-BC97-4CAA-A208-5061F2B2C5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DAw2Zg4IgE&amp;amp;feature=related" TargetMode="External"/><Relationship Id="rId2" Type="http://schemas.openxmlformats.org/officeDocument/2006/relationships/hyperlink" Target="http://www.youtube.com/watch?v=VlN7K1-9QB0,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genetika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studiem dědičnosti a proměnlivosti</a:t>
            </a:r>
          </a:p>
          <a:p>
            <a:r>
              <a:rPr lang="cs-CZ" dirty="0" err="1" smtClean="0"/>
              <a:t>Johann</a:t>
            </a:r>
            <a:r>
              <a:rPr lang="cs-CZ" dirty="0" smtClean="0"/>
              <a:t> Gregor </a:t>
            </a:r>
            <a:r>
              <a:rPr lang="cs-CZ" dirty="0" err="1" smtClean="0"/>
              <a:t>Mendel</a:t>
            </a:r>
            <a:endParaRPr lang="cs-CZ" dirty="0"/>
          </a:p>
        </p:txBody>
      </p:sp>
      <p:sp>
        <p:nvSpPr>
          <p:cNvPr id="15362" name="AutoShape 2" descr="Výsledek obrázku pro johann gregor men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64" name="Picture 4" descr="Výsledek obráz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3744416" cy="3744416"/>
          </a:xfrm>
          <a:prstGeom prst="rect">
            <a:avLst/>
          </a:prstGeom>
          <a:noFill/>
        </p:spPr>
      </p:pic>
      <p:pic>
        <p:nvPicPr>
          <p:cNvPr id="15366" name="Picture 6" descr="Výsledek obrázku pro mendlovo náměstí kos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4430645" cy="3123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ýsledek obrázku pro chromozom dna vlo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652872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VLASTNOSTI ORGANISMU</a:t>
            </a:r>
          </a:p>
          <a:p>
            <a:r>
              <a:rPr lang="cs-CZ" dirty="0" smtClean="0"/>
              <a:t>Např. hnědé oči, výška, hmotnost, talent …</a:t>
            </a:r>
          </a:p>
          <a:p>
            <a:r>
              <a:rPr lang="cs-CZ" dirty="0" smtClean="0"/>
              <a:t>MITÓZA</a:t>
            </a:r>
          </a:p>
          <a:p>
            <a:r>
              <a:rPr lang="cs-CZ" dirty="0" smtClean="0">
                <a:hlinkClick r:id="rId2"/>
              </a:rPr>
              <a:t>Animace</a:t>
            </a:r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 smtClean="0">
                <a:hlinkClick r:id="rId3"/>
              </a:rPr>
              <a:t>mikroskopem</a:t>
            </a:r>
            <a:endParaRPr lang="cs-CZ" dirty="0" smtClean="0"/>
          </a:p>
          <a:p>
            <a:r>
              <a:rPr lang="cs-CZ" dirty="0" smtClean="0"/>
              <a:t>Oplození – spojení samčí a samičí pohlavní buňky</a:t>
            </a:r>
          </a:p>
          <a:p>
            <a:r>
              <a:rPr lang="cs-CZ" dirty="0" smtClean="0"/>
              <a:t>Genotyp – soubor genů</a:t>
            </a:r>
          </a:p>
          <a:p>
            <a:r>
              <a:rPr lang="cs-CZ" dirty="0" smtClean="0"/>
              <a:t>Fenotyp – soubor všech pozorovatelných vlastností (genotyp navenek)</a:t>
            </a:r>
          </a:p>
          <a:p>
            <a:r>
              <a:rPr lang="cs-CZ" dirty="0" smtClean="0"/>
              <a:t>Alela – určitá konkrétní forma genu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Výsledek obrázku pro barvoslepo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76672"/>
            <a:ext cx="8136905" cy="5948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r>
              <a:rPr lang="cs-CZ" dirty="0" smtClean="0"/>
              <a:t>Down syndrome</a:t>
            </a:r>
            <a:endParaRPr lang="cs-CZ" dirty="0"/>
          </a:p>
        </p:txBody>
      </p:sp>
      <p:pic>
        <p:nvPicPr>
          <p:cNvPr id="18434" name="Picture 2" descr="Výsledek obrázku pro down syndr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2381250" cy="1771651"/>
          </a:xfrm>
          <a:prstGeom prst="rect">
            <a:avLst/>
          </a:prstGeom>
          <a:noFill/>
        </p:spPr>
      </p:pic>
      <p:pic>
        <p:nvPicPr>
          <p:cNvPr id="18436" name="Picture 4" descr="Výsledek obrázku pro rozště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92696"/>
            <a:ext cx="1952625" cy="200977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724128" y="3212976"/>
            <a:ext cx="86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rozštěp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genetiky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r>
              <a:rPr lang="cs-CZ" dirty="0" smtClean="0"/>
              <a:t>Genetický kód</a:t>
            </a:r>
            <a:endParaRPr lang="cs-CZ" dirty="0"/>
          </a:p>
        </p:txBody>
      </p:sp>
      <p:pic>
        <p:nvPicPr>
          <p:cNvPr id="19458" name="Picture 2" descr="Výsledek obrázku pro genetic c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2857500" cy="28575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499992" y="19168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Inzulin – geneticky vyrobený předáním </a:t>
            </a:r>
            <a:r>
              <a:rPr lang="cs-CZ" dirty="0" err="1" smtClean="0"/>
              <a:t>tenů</a:t>
            </a:r>
            <a:r>
              <a:rPr lang="cs-CZ" dirty="0" smtClean="0"/>
              <a:t> pro jeho tvorbu z člověka do  bakterie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4009" y="342900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Šlechtění – umělý výběr</a:t>
            </a:r>
          </a:p>
          <a:p>
            <a:r>
              <a:rPr lang="cs-CZ" dirty="0" smtClean="0"/>
              <a:t>Klonování – na úrovni buňky – jádro jedné buňky vstříknou do jiné</a:t>
            </a:r>
            <a:endParaRPr lang="cs-CZ" dirty="0"/>
          </a:p>
        </p:txBody>
      </p:sp>
      <p:pic>
        <p:nvPicPr>
          <p:cNvPr id="19460" name="Picture 4" descr="Výsledek obrázku pro dolly cl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65104"/>
            <a:ext cx="1857375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„děti ze zkumavky“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1324744"/>
          </a:xfrm>
        </p:spPr>
        <p:txBody>
          <a:bodyPr/>
          <a:lstStyle/>
          <a:p>
            <a:r>
              <a:rPr lang="cs-CZ" dirty="0" smtClean="0"/>
              <a:t>Oplodnění mimo tělo matky</a:t>
            </a:r>
          </a:p>
          <a:p>
            <a:r>
              <a:rPr lang="cs-CZ" dirty="0" smtClean="0"/>
              <a:t>Zárodek přenesen do dělohy matky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23528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Geneticky modifikované</a:t>
            </a:r>
            <a:r>
              <a:rPr kumimoji="0" lang="cs-CZ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potraviny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57301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Lepší výnosy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4005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kriminalistika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4941168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ze slin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vlasů, spermatu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</TotalTime>
  <Words>119</Words>
  <Application>Microsoft Office PowerPoint</Application>
  <PresentationFormat>Předvádění na obrazovce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genetika</vt:lpstr>
      <vt:lpstr>Snímek 2</vt:lpstr>
      <vt:lpstr>Snímek 3</vt:lpstr>
      <vt:lpstr>ZNAKY</vt:lpstr>
      <vt:lpstr>Snímek 5</vt:lpstr>
      <vt:lpstr>Snímek 6</vt:lpstr>
      <vt:lpstr>Význam genetiky</vt:lpstr>
      <vt:lpstr>„děti ze zkumavky“</vt:lpstr>
    </vt:vector>
  </TitlesOfParts>
  <Company>Damage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</dc:title>
  <dc:creator>Mr. Brownstone</dc:creator>
  <cp:lastModifiedBy>Mr. Brownstone</cp:lastModifiedBy>
  <cp:revision>17</cp:revision>
  <dcterms:created xsi:type="dcterms:W3CDTF">2016-09-23T10:28:58Z</dcterms:created>
  <dcterms:modified xsi:type="dcterms:W3CDTF">2016-09-23T13:16:41Z</dcterms:modified>
</cp:coreProperties>
</file>