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B453BE-674A-47AC-BCA6-740943AB3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72D06B-E58C-4DCE-AD2B-8227B6CCA1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BOTANIKA 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764704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SLOŽENÝ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JEDNODUCHÝ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84482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FUNKCE: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Fotosyntéza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Výměna plynů (průduchy na spodní straně)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Hospodaření s vodou (průduchy)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07904" y="3356992"/>
            <a:ext cx="1825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PŘEMĚNY</a:t>
            </a:r>
          </a:p>
          <a:p>
            <a:r>
              <a:rPr lang="cs-CZ" dirty="0" smtClean="0"/>
              <a:t>Cibule – zásobní</a:t>
            </a:r>
          </a:p>
          <a:p>
            <a:r>
              <a:rPr lang="cs-CZ" dirty="0" smtClean="0"/>
              <a:t>Dřišťál trny</a:t>
            </a:r>
          </a:p>
          <a:p>
            <a:r>
              <a:rPr lang="cs-CZ" dirty="0" smtClean="0"/>
              <a:t>Hrách - úponky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KVĚT - rozmnožování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789040"/>
            <a:ext cx="3357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Květenství</a:t>
            </a:r>
          </a:p>
          <a:p>
            <a:r>
              <a:rPr lang="cs-CZ" dirty="0" smtClean="0"/>
              <a:t>Samčí pohlavní orgány - tyčinky</a:t>
            </a:r>
          </a:p>
          <a:p>
            <a:r>
              <a:rPr lang="cs-CZ" dirty="0" smtClean="0"/>
              <a:t>Samičí pohlavní orgány - pestík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2636912"/>
            <a:ext cx="439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Různoobalné – hluchavka – kalich, koruna</a:t>
            </a:r>
          </a:p>
          <a:p>
            <a:r>
              <a:rPr lang="cs-CZ" dirty="0" smtClean="0"/>
              <a:t>Stejnoobalné - tulipán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368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OPYLENÍ – přenos pylového zrna na bliznu</a:t>
            </a:r>
          </a:p>
          <a:p>
            <a:r>
              <a:rPr lang="cs-CZ" dirty="0" smtClean="0"/>
              <a:t>Tam klíčí, pylová láčka proroste k semeníku</a:t>
            </a:r>
          </a:p>
          <a:p>
            <a:r>
              <a:rPr lang="cs-CZ" dirty="0" smtClean="0"/>
              <a:t>OPLOZENÍ – splynutí spermatické buňky s vaječnou a vývoj semene, ze semeníku vzniká plod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4581128"/>
            <a:ext cx="3959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Nahosemenné – semena volně v šištici</a:t>
            </a:r>
          </a:p>
          <a:p>
            <a:r>
              <a:rPr lang="cs-CZ" dirty="0" smtClean="0"/>
              <a:t>Krytosemenné – semena kryta plody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PLODY - DUŽNATÉ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9632" y="2276872"/>
            <a:ext cx="1161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Malvice</a:t>
            </a:r>
          </a:p>
          <a:p>
            <a:r>
              <a:rPr lang="cs-CZ" dirty="0" smtClean="0"/>
              <a:t>Bobule</a:t>
            </a:r>
          </a:p>
          <a:p>
            <a:r>
              <a:rPr lang="cs-CZ" dirty="0" smtClean="0"/>
              <a:t>peckovice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PLODY SUCHÉ</a:t>
            </a:r>
            <a:endParaRPr lang="cs-CZ" dirty="0"/>
          </a:p>
        </p:txBody>
      </p:sp>
      <p:sp>
        <p:nvSpPr>
          <p:cNvPr id="25602" name="AutoShape 2" descr="Výsledek obrázku pro PLODY SU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4" name="AutoShape 4" descr="Výsledek obrázku pro PLODY SU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6" name="AutoShape 6" descr="Výsledek obrázku pro PLODY SU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8" name="AutoShape 8" descr="Výsledek obrázku pro PLODY SU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12" name="AutoShape 12" descr="Výsledek obrázku pro MÁK TOBOL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692696"/>
            <a:ext cx="364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PUKAVÉ – lusk, šešule, tobolka</a:t>
            </a:r>
          </a:p>
          <a:p>
            <a:r>
              <a:rPr lang="cs-CZ" dirty="0" smtClean="0"/>
              <a:t>NEPUKAVÉ – nažka, oříšek, obilka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3" y="155679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POHLAVNÍ – splyne spermatická buňka  s vaječnou – OPLOZENÍ</a:t>
            </a:r>
          </a:p>
          <a:p>
            <a:r>
              <a:rPr lang="cs-CZ" dirty="0" smtClean="0"/>
              <a:t>NEPOHLAVNÍ</a:t>
            </a:r>
          </a:p>
          <a:p>
            <a:r>
              <a:rPr lang="cs-CZ" dirty="0" smtClean="0"/>
              <a:t>VEGETATIVNÍ – schopnost regenerace, oddenky, šlahouny, cibule, odlamováním , řízkování, kořenové hlízy, očkování a roubování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3178696" cy="4572000"/>
          </a:xfrm>
        </p:spPr>
        <p:txBody>
          <a:bodyPr/>
          <a:lstStyle/>
          <a:p>
            <a:r>
              <a:rPr lang="cs-CZ" dirty="0" smtClean="0"/>
              <a:t>NIŽŠÍ ROSTLINY</a:t>
            </a:r>
          </a:p>
          <a:p>
            <a:pPr lvl="1"/>
            <a:r>
              <a:rPr lang="cs-CZ" dirty="0" smtClean="0"/>
              <a:t>Řasy</a:t>
            </a:r>
          </a:p>
          <a:p>
            <a:r>
              <a:rPr lang="cs-CZ" dirty="0" smtClean="0"/>
              <a:t>VYŠŠÍ ROSTLINY</a:t>
            </a:r>
          </a:p>
          <a:p>
            <a:pPr lvl="1"/>
            <a:r>
              <a:rPr lang="cs-CZ" dirty="0" smtClean="0"/>
              <a:t>Mechorosty</a:t>
            </a:r>
          </a:p>
          <a:p>
            <a:pPr lvl="1"/>
            <a:r>
              <a:rPr lang="cs-CZ" dirty="0" smtClean="0"/>
              <a:t>Plavuně</a:t>
            </a:r>
          </a:p>
          <a:p>
            <a:pPr lvl="1"/>
            <a:r>
              <a:rPr lang="cs-CZ" dirty="0" smtClean="0"/>
              <a:t>Přesličky</a:t>
            </a:r>
          </a:p>
          <a:p>
            <a:pPr lvl="1"/>
            <a:r>
              <a:rPr lang="cs-CZ" dirty="0" smtClean="0"/>
              <a:t>Kapradiny</a:t>
            </a:r>
          </a:p>
          <a:p>
            <a:pPr lvl="1"/>
            <a:r>
              <a:rPr lang="cs-CZ" dirty="0" smtClean="0"/>
              <a:t>Nahosemenné </a:t>
            </a:r>
          </a:p>
          <a:p>
            <a:pPr lvl="1"/>
            <a:r>
              <a:rPr lang="cs-CZ" dirty="0" smtClean="0"/>
              <a:t>Krytosemenné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Mechorosty-tělo = stélka</a:t>
            </a:r>
            <a:br>
              <a:rPr lang="cs-CZ" dirty="0" smtClean="0"/>
            </a:br>
            <a:r>
              <a:rPr lang="cs-CZ" dirty="0" smtClean="0"/>
              <a:t>zásobárna vody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4581128"/>
            <a:ext cx="1098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Ploník</a:t>
            </a:r>
          </a:p>
          <a:p>
            <a:r>
              <a:rPr lang="cs-CZ" dirty="0" smtClean="0"/>
              <a:t>Měřík</a:t>
            </a:r>
          </a:p>
          <a:p>
            <a:r>
              <a:rPr lang="cs-CZ" dirty="0" smtClean="0"/>
              <a:t>Rašeliník</a:t>
            </a:r>
          </a:p>
          <a:p>
            <a:endParaRPr lang="cs-CZ" dirty="0"/>
          </a:p>
        </p:txBody>
      </p:sp>
      <p:pic>
        <p:nvPicPr>
          <p:cNvPr id="13314" name="Picture 2" descr="Výsledek obrázku pro měř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747797" cy="2060848"/>
          </a:xfrm>
          <a:prstGeom prst="rect">
            <a:avLst/>
          </a:prstGeom>
          <a:noFill/>
        </p:spPr>
      </p:pic>
      <p:pic>
        <p:nvPicPr>
          <p:cNvPr id="13316" name="Picture 4" descr="Výsledek obrázku pro plo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1"/>
            <a:ext cx="3096344" cy="2067265"/>
          </a:xfrm>
          <a:prstGeom prst="rect">
            <a:avLst/>
          </a:prstGeom>
          <a:noFill/>
        </p:spPr>
      </p:pic>
      <p:pic>
        <p:nvPicPr>
          <p:cNvPr id="13318" name="Picture 6" descr="Výsledek obrázku pro rašeliní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93096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PLAVUNĚ, PŘESLIČKY, KAPRADINY – výtrusné rostliny</a:t>
            </a:r>
            <a:br>
              <a:rPr lang="cs-CZ" dirty="0" smtClean="0"/>
            </a:br>
            <a:r>
              <a:rPr lang="cs-CZ" dirty="0" smtClean="0"/>
              <a:t>ložiska černého uhlí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229200"/>
            <a:ext cx="228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PŘESLIČKA ROLNÍ</a:t>
            </a:r>
          </a:p>
          <a:p>
            <a:r>
              <a:rPr lang="cs-CZ" dirty="0" smtClean="0"/>
              <a:t>PŘESLIČKA LESNÍ</a:t>
            </a:r>
          </a:p>
          <a:p>
            <a:r>
              <a:rPr lang="cs-CZ" dirty="0" smtClean="0"/>
              <a:t>PLAVUŇ VIDLAČKA</a:t>
            </a:r>
            <a:endParaRPr lang="cs-CZ" dirty="0"/>
          </a:p>
        </p:txBody>
      </p:sp>
      <p:sp>
        <p:nvSpPr>
          <p:cNvPr id="12290" name="AutoShape 2" descr="Výsledek obrázku pro měř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Výsledek obrázku pro přeslička rol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4" name="Picture 6" descr="File:Lehrbuch der Botanik (Taf. 37) (80717163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2541857" cy="3861048"/>
          </a:xfrm>
          <a:prstGeom prst="rect">
            <a:avLst/>
          </a:prstGeom>
          <a:noFill/>
        </p:spPr>
      </p:pic>
      <p:pic>
        <p:nvPicPr>
          <p:cNvPr id="12296" name="Picture 8" descr="Výsledek obrázku pro přeslička les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400000" cy="1800000"/>
          </a:xfrm>
          <a:prstGeom prst="rect">
            <a:avLst/>
          </a:prstGeom>
          <a:noFill/>
        </p:spPr>
      </p:pic>
      <p:pic>
        <p:nvPicPr>
          <p:cNvPr id="12298" name="Picture 10" descr="Výsledek obrázku pro plavuň vidlač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KAPRADINY – stonek oddenek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31640" y="4725144"/>
            <a:ext cx="185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Kapraď samec</a:t>
            </a:r>
          </a:p>
          <a:p>
            <a:r>
              <a:rPr lang="cs-CZ" dirty="0" smtClean="0"/>
              <a:t>Sleziník routička</a:t>
            </a:r>
            <a:endParaRPr lang="cs-CZ" dirty="0"/>
          </a:p>
        </p:txBody>
      </p:sp>
      <p:pic>
        <p:nvPicPr>
          <p:cNvPr id="11266" name="Picture 2" descr="Výsledek obrázku pro kapraď sam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003131" cy="2592288"/>
          </a:xfrm>
          <a:prstGeom prst="rect">
            <a:avLst/>
          </a:prstGeom>
          <a:noFill/>
        </p:spPr>
      </p:pic>
      <p:pic>
        <p:nvPicPr>
          <p:cNvPr id="11268" name="Picture 4" descr="Výsledek obrázku pro sleziník routič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2405607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KOŘEN – čerpá vodu a minerály, ukotvuje, ukládá zásobní látky (škrob)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5373216"/>
            <a:ext cx="2932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Kořenové hlízy (bulva)</a:t>
            </a:r>
          </a:p>
          <a:p>
            <a:r>
              <a:rPr lang="cs-CZ" dirty="0" smtClean="0"/>
              <a:t>Vzdušné kořeny (</a:t>
            </a:r>
            <a:r>
              <a:rPr lang="cs-CZ" dirty="0" err="1" smtClean="0"/>
              <a:t>monstera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Přichycovací (</a:t>
            </a:r>
            <a:r>
              <a:rPr lang="cs-CZ" dirty="0" err="1" smtClean="0"/>
              <a:t>přísavník</a:t>
            </a:r>
            <a:r>
              <a:rPr lang="cs-CZ" dirty="0" smtClean="0"/>
              <a:t>)</a:t>
            </a:r>
          </a:p>
          <a:p>
            <a:r>
              <a:rPr lang="cs-CZ" dirty="0" smtClean="0"/>
              <a:t>Parazité (jmelí)</a:t>
            </a:r>
            <a:endParaRPr lang="cs-CZ" dirty="0"/>
          </a:p>
        </p:txBody>
      </p:sp>
      <p:pic>
        <p:nvPicPr>
          <p:cNvPr id="10242" name="Picture 2" descr="Výsledek obrázku pro monst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269670" cy="3024336"/>
          </a:xfrm>
          <a:prstGeom prst="rect">
            <a:avLst/>
          </a:prstGeom>
          <a:noFill/>
        </p:spPr>
      </p:pic>
      <p:pic>
        <p:nvPicPr>
          <p:cNvPr id="10244" name="Picture 4" descr="Výsledek obrázku pro jmelí paraz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2430270" cy="3240360"/>
          </a:xfrm>
          <a:prstGeom prst="rect">
            <a:avLst/>
          </a:prstGeom>
          <a:noFill/>
        </p:spPr>
      </p:pic>
      <p:pic>
        <p:nvPicPr>
          <p:cNvPr id="10246" name="Picture 6" descr="Výsledek obrázku pro břečť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STONEK</a:t>
            </a:r>
            <a:endParaRPr lang="cs-CZ" dirty="0"/>
          </a:p>
        </p:txBody>
      </p:sp>
      <p:sp>
        <p:nvSpPr>
          <p:cNvPr id="19458" name="AutoShape 2" descr="Výsledek obrázku pro LODYHA STÉBLO STV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Výsledek obrázku pro LODYHA STÉBLO STV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43608" y="2924944"/>
            <a:ext cx="2328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DŘEVINY – STROMY</a:t>
            </a:r>
          </a:p>
          <a:p>
            <a:r>
              <a:rPr lang="cs-CZ" dirty="0"/>
              <a:t>	</a:t>
            </a:r>
            <a:r>
              <a:rPr lang="cs-CZ" dirty="0" smtClean="0"/>
              <a:t>  - KEŘE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87624" y="2420888"/>
            <a:ext cx="31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Dužnatý: lodyha, stéblo, stvol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STONEK - přeměny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628800"/>
            <a:ext cx="46087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ODDENEK – stonek pod zemí, zásobní látky</a:t>
            </a:r>
          </a:p>
          <a:p>
            <a:r>
              <a:rPr lang="cs-CZ" dirty="0" smtClean="0"/>
              <a:t>Oddenková hlíza</a:t>
            </a:r>
          </a:p>
          <a:p>
            <a:r>
              <a:rPr lang="cs-CZ" dirty="0" smtClean="0"/>
              <a:t>Stonková hlíza</a:t>
            </a:r>
          </a:p>
          <a:p>
            <a:r>
              <a:rPr lang="cs-CZ" dirty="0" smtClean="0"/>
              <a:t>Šlahouny – rozmnožování</a:t>
            </a:r>
          </a:p>
          <a:p>
            <a:r>
              <a:rPr lang="cs-CZ" dirty="0" err="1" smtClean="0"/>
              <a:t>ÚponekTrny</a:t>
            </a:r>
            <a:r>
              <a:rPr lang="cs-CZ" dirty="0" smtClean="0"/>
              <a:t> – kolce - ochrana</a:t>
            </a:r>
          </a:p>
          <a:p>
            <a:endParaRPr lang="cs-CZ" dirty="0"/>
          </a:p>
        </p:txBody>
      </p:sp>
      <p:sp>
        <p:nvSpPr>
          <p:cNvPr id="20490" name="AutoShape 10" descr="Výsledek obrázku pro kolce tr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88840"/>
            <a:ext cx="1755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Střídavé</a:t>
            </a:r>
          </a:p>
          <a:p>
            <a:r>
              <a:rPr lang="cs-CZ" dirty="0" smtClean="0"/>
              <a:t>Vstřícné</a:t>
            </a:r>
          </a:p>
          <a:p>
            <a:r>
              <a:rPr lang="cs-CZ" dirty="0" smtClean="0"/>
              <a:t>Přeslen</a:t>
            </a:r>
          </a:p>
          <a:p>
            <a:r>
              <a:rPr lang="cs-CZ" dirty="0" smtClean="0"/>
              <a:t>Přízemní růžice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262</Words>
  <Application>Microsoft Office PowerPoint</Application>
  <PresentationFormat>Předvádění na obrazovce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Papír</vt:lpstr>
      <vt:lpstr>BOTANIKA </vt:lpstr>
      <vt:lpstr>SYSTÉM</vt:lpstr>
      <vt:lpstr>Mechorosty-tělo = stélka zásobárna vody</vt:lpstr>
      <vt:lpstr>PLAVUNĚ, PŘESLIČKY, KAPRADINY – výtrusné rostliny ložiska černého uhlí</vt:lpstr>
      <vt:lpstr>KAPRADINY – stonek oddenek</vt:lpstr>
      <vt:lpstr>KOŘEN – čerpá vodu a minerály, ukotvuje, ukládá zásobní látky (škrob)</vt:lpstr>
      <vt:lpstr>STONEK</vt:lpstr>
      <vt:lpstr>STONEK - přeměny</vt:lpstr>
      <vt:lpstr>LIST</vt:lpstr>
      <vt:lpstr>LIST</vt:lpstr>
      <vt:lpstr>KVĚT - rozmnožování</vt:lpstr>
      <vt:lpstr>Snímek 12</vt:lpstr>
      <vt:lpstr>PLODY - DUŽNATÉ</vt:lpstr>
      <vt:lpstr>PLODY SUCHÉ</vt:lpstr>
      <vt:lpstr>ROZMNOŽOVÁNÍ  </vt:lpstr>
    </vt:vector>
  </TitlesOfParts>
  <Company>Damage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creator>Mr. Brownstone</dc:creator>
  <cp:lastModifiedBy>Mr. Brownstone</cp:lastModifiedBy>
  <cp:revision>17</cp:revision>
  <dcterms:created xsi:type="dcterms:W3CDTF">2016-09-11T21:47:06Z</dcterms:created>
  <dcterms:modified xsi:type="dcterms:W3CDTF">2016-09-19T04:35:01Z</dcterms:modified>
</cp:coreProperties>
</file>